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8"/>
  </p:notesMasterIdLst>
  <p:sldIdLst>
    <p:sldId id="257" r:id="rId2"/>
    <p:sldId id="305" r:id="rId3"/>
    <p:sldId id="304" r:id="rId4"/>
    <p:sldId id="302" r:id="rId5"/>
    <p:sldId id="306" r:id="rId6"/>
    <p:sldId id="309" r:id="rId7"/>
  </p:sldIdLst>
  <p:sldSz cx="9144000" cy="5715000" type="screen16x1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BD"/>
    <a:srgbClr val="FFFF89"/>
    <a:srgbClr val="FF00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573"/>
    <p:restoredTop sz="94888"/>
  </p:normalViewPr>
  <p:slideViewPr>
    <p:cSldViewPr snapToGrid="0">
      <p:cViewPr varScale="1">
        <p:scale>
          <a:sx n="196" d="100"/>
          <a:sy n="196" d="100"/>
        </p:scale>
        <p:origin x="1128" y="4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7FF27B-557D-334F-8D5E-B327C5A298E9}" type="datetimeFigureOut">
              <a:rPr lang="en-AU" smtClean="0"/>
              <a:t>10/4/2025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05C736-FAD4-1E4D-89A5-433D4AA2963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37832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05C736-FAD4-1E4D-89A5-433D4AA2963B}" type="slidenum">
              <a:rPr lang="en-AU" smtClean="0"/>
              <a:t>1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2278041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1CABF9-DE03-BA58-315C-53E34E9598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8065EDD-3B8C-81C9-5C5F-8A1DBECFA8A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D88E092-233D-41FA-93E9-533FF1CF6B1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D83EBE-0D20-A4DD-6582-0216C98C4D6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E05C736-FAD4-1E4D-89A5-433D4AA2963B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74008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1CABF9-DE03-BA58-315C-53E34E9598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8065EDD-3B8C-81C9-5C5F-8A1DBECFA8A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D88E092-233D-41FA-93E9-533FF1CF6B1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D83EBE-0D20-A4DD-6582-0216C98C4D6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E05C736-FAD4-1E4D-89A5-433D4AA2963B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01019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1CABF9-DE03-BA58-315C-53E34E9598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8065EDD-3B8C-81C9-5C5F-8A1DBECFA8A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D88E092-233D-41FA-93E9-533FF1CF6B1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D83EBE-0D20-A4DD-6582-0216C98C4D6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E05C736-FAD4-1E4D-89A5-433D4AA2963B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49999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935302"/>
            <a:ext cx="6858000" cy="1989667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2400" baseline="0">
                <a:latin typeface="Times New Roman" panose="02020603050405020304" pitchFamily="18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/>
          <a:lstStyle>
            <a:lvl1pPr marL="0" indent="0" algn="ctr">
              <a:buNone/>
              <a:defRPr sz="1800" baseline="0">
                <a:latin typeface="Times New Roman" panose="02020603050405020304" pitchFamily="18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6CF7E-C746-084D-BF17-6C523B0D2ACF}" type="datetimeFigureOut">
              <a:rPr lang="en-US" smtClean="0"/>
              <a:t>4/10/25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5296959"/>
            <a:ext cx="3086100" cy="30427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23974-83D8-7045-B8FB-83D6C4E40E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6870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04271"/>
            <a:ext cx="7886700" cy="1104636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6CF7E-C746-084D-BF17-6C523B0D2ACF}" type="datetimeFigureOut">
              <a:rPr lang="en-US" smtClean="0"/>
              <a:t>4/10/25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5296959"/>
            <a:ext cx="3086100" cy="30427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23974-83D8-7045-B8FB-83D6C4E40E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926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04271"/>
            <a:ext cx="1971675" cy="4843198"/>
          </a:xfrm>
          <a:prstGeom prst="rect">
            <a:avLst/>
          </a:prstGeo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04271"/>
            <a:ext cx="5800725" cy="484319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6CF7E-C746-084D-BF17-6C523B0D2ACF}" type="datetimeFigureOut">
              <a:rPr lang="en-US" smtClean="0"/>
              <a:t>4/10/25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5296959"/>
            <a:ext cx="3086100" cy="30427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23974-83D8-7045-B8FB-83D6C4E40E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9550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04271"/>
            <a:ext cx="7886700" cy="1104636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6CF7E-C746-084D-BF17-6C523B0D2ACF}" type="datetimeFigureOut">
              <a:rPr lang="en-US" smtClean="0"/>
              <a:t>4/10/25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5296959"/>
            <a:ext cx="3086100" cy="30427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23974-83D8-7045-B8FB-83D6C4E40E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4196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1424782"/>
            <a:ext cx="7886700" cy="2377281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7" y="3824553"/>
            <a:ext cx="7886700" cy="1250156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82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6CF7E-C746-084D-BF17-6C523B0D2ACF}" type="datetimeFigureOut">
              <a:rPr lang="en-US" smtClean="0"/>
              <a:t>4/10/25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5296959"/>
            <a:ext cx="3086100" cy="30427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23974-83D8-7045-B8FB-83D6C4E40E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3098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04271"/>
            <a:ext cx="7886700" cy="1104636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21354"/>
            <a:ext cx="3886200" cy="362611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21354"/>
            <a:ext cx="3886200" cy="362611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6CF7E-C746-084D-BF17-6C523B0D2ACF}" type="datetimeFigureOut">
              <a:rPr lang="en-US" smtClean="0"/>
              <a:t>4/10/25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5296959"/>
            <a:ext cx="3086100" cy="30427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23974-83D8-7045-B8FB-83D6C4E40E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1164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04271"/>
            <a:ext cx="7886700" cy="1104636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400969"/>
            <a:ext cx="3868340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087563"/>
            <a:ext cx="3868340" cy="307049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400969"/>
            <a:ext cx="3887391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087563"/>
            <a:ext cx="3887391" cy="307049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6CF7E-C746-084D-BF17-6C523B0D2ACF}" type="datetimeFigureOut">
              <a:rPr lang="en-US" smtClean="0"/>
              <a:t>4/10/25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5296959"/>
            <a:ext cx="3086100" cy="30427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23974-83D8-7045-B8FB-83D6C4E40E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674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04271"/>
            <a:ext cx="7886700" cy="1104636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6CF7E-C746-084D-BF17-6C523B0D2ACF}" type="datetimeFigureOut">
              <a:rPr lang="en-US" smtClean="0"/>
              <a:t>4/10/25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5296959"/>
            <a:ext cx="3086100" cy="30427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23974-83D8-7045-B8FB-83D6C4E40E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1560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6CF7E-C746-084D-BF17-6C523B0D2ACF}" type="datetimeFigureOut">
              <a:rPr lang="en-US" smtClean="0"/>
              <a:t>4/10/25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5296959"/>
            <a:ext cx="3086100" cy="30427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23974-83D8-7045-B8FB-83D6C4E40E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7167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822855"/>
            <a:ext cx="4629150" cy="406135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6CF7E-C746-084D-BF17-6C523B0D2ACF}" type="datetimeFigureOut">
              <a:rPr lang="en-US" smtClean="0"/>
              <a:t>4/10/25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5296959"/>
            <a:ext cx="3086100" cy="30427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23974-83D8-7045-B8FB-83D6C4E40E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4299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822855"/>
            <a:ext cx="4629150" cy="4061354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6CF7E-C746-084D-BF17-6C523B0D2ACF}" type="datetimeFigureOut">
              <a:rPr lang="en-US" smtClean="0"/>
              <a:t>4/10/25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5296959"/>
            <a:ext cx="3086100" cy="30427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23974-83D8-7045-B8FB-83D6C4E40E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5101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5450" y="606954"/>
            <a:ext cx="7886700" cy="3626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 i="0">
                <a:solidFill>
                  <a:schemeClr val="tx1">
                    <a:tint val="82000"/>
                  </a:schemeClr>
                </a:solidFill>
                <a:latin typeface="Times New Roman" panose="02020603050405020304" pitchFamily="18" charset="0"/>
              </a:defRPr>
            </a:lvl1pPr>
          </a:lstStyle>
          <a:p>
            <a:fld id="{D4E6CF7E-C746-084D-BF17-6C523B0D2ACF}" type="datetimeFigureOut">
              <a:rPr lang="en-US" smtClean="0"/>
              <a:pPr/>
              <a:t>4/10/25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 i="0">
                <a:solidFill>
                  <a:schemeClr val="tx1">
                    <a:tint val="82000"/>
                  </a:schemeClr>
                </a:solidFill>
                <a:latin typeface="Times New Roman" panose="02020603050405020304" pitchFamily="18" charset="0"/>
              </a:defRPr>
            </a:lvl1pPr>
          </a:lstStyle>
          <a:p>
            <a:fld id="{32A23974-83D8-7045-B8FB-83D6C4E40E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0376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0" i="0" kern="1200">
          <a:solidFill>
            <a:schemeClr val="tx1"/>
          </a:solidFill>
          <a:latin typeface="Times New Roman" panose="02020603050405020304" pitchFamily="18" charset="0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1800" b="0" i="0" kern="1200" baseline="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b="0" i="0" kern="1200" baseline="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b="0" i="0" kern="1200" baseline="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b="0" i="0" kern="1200" baseline="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b="0" i="0" kern="1200" baseline="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83E145E-7437-5592-0FFF-32B24FCB53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9996"/>
            <a:ext cx="9144000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4400" kern="0" dirty="0">
              <a:solidFill>
                <a:srgbClr val="FFFF00"/>
              </a:solidFill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400" kern="0" dirty="0">
                <a:solidFill>
                  <a:srgbClr val="FFFF00"/>
                </a:solidFill>
                <a:latin typeface="Times New Roman" panose="02020603050405020304" pitchFamily="18" charset="0"/>
                <a:ea typeface="+mn-ea"/>
                <a:cs typeface="+mn-cs"/>
              </a:rPr>
              <a:t>1 Thessalonians 5:12-28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4400" kern="0" dirty="0">
              <a:solidFill>
                <a:srgbClr val="FFFF00"/>
              </a:solidFill>
              <a:latin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i="1" kern="0" dirty="0">
                <a:solidFill>
                  <a:srgbClr val="FFFF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(English Standard Version)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kern="0" dirty="0">
              <a:solidFill>
                <a:schemeClr val="bg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kern="0" dirty="0">
              <a:solidFill>
                <a:schemeClr val="bg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kern="0" dirty="0">
              <a:solidFill>
                <a:schemeClr val="bg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kern="0" dirty="0">
              <a:solidFill>
                <a:schemeClr val="bg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kern="0" dirty="0">
              <a:solidFill>
                <a:schemeClr val="bg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kern="0" dirty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 Slides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4400" kern="0" dirty="0">
              <a:solidFill>
                <a:srgbClr val="FFFF00"/>
              </a:solidFill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AU" sz="4400" kern="0" dirty="0">
              <a:solidFill>
                <a:srgbClr val="FFFF00"/>
              </a:solidFill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AU" sz="4400" kern="0" dirty="0">
              <a:solidFill>
                <a:srgbClr val="FFFF00"/>
              </a:solidFill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AU" sz="4400" kern="0" dirty="0">
              <a:solidFill>
                <a:srgbClr val="FFFF00"/>
              </a:solidFill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27168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">
            <a:extLst>
              <a:ext uri="{FF2B5EF4-FFF2-40B4-BE49-F238E27FC236}">
                <a16:creationId xmlns:a16="http://schemas.microsoft.com/office/drawing/2014/main" id="{36360AE9-4356-30FF-96CC-16A6408493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444" y="0"/>
            <a:ext cx="9144000" cy="5796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indent="152400">
              <a:lnSpc>
                <a:spcPct val="115000"/>
              </a:lnSpc>
              <a:spcAft>
                <a:spcPts val="1000"/>
              </a:spcAft>
            </a:pPr>
            <a:r>
              <a:rPr lang="en-AU" sz="2650" b="1" baseline="300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12 </a:t>
            </a:r>
            <a:r>
              <a:rPr lang="en-AU" sz="265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We ask you, brothers, to respect those who labour among you and are over you in the Lord and admonish you, </a:t>
            </a:r>
            <a:r>
              <a:rPr lang="en-AU" sz="2650" b="1" baseline="300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13 </a:t>
            </a:r>
            <a:r>
              <a:rPr lang="en-AU" sz="265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and to esteem them very highly in love because of their work.  Be at peace among yourselves. </a:t>
            </a:r>
            <a:r>
              <a:rPr lang="en-AU" sz="2650" b="1" baseline="300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14 </a:t>
            </a:r>
            <a:r>
              <a:rPr lang="en-AU" sz="265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And we urge you, brothers, admonish the idle, encourage the fainthearted, help the weak, be patient with them all.  </a:t>
            </a:r>
            <a:r>
              <a:rPr lang="en-AU" sz="2650" b="1" baseline="300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15 </a:t>
            </a:r>
            <a:r>
              <a:rPr lang="en-AU" sz="265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See that no one repays anyone evil for evil, but always seek to do good to one another and to everyone.  </a:t>
            </a:r>
            <a:r>
              <a:rPr lang="en-AU" sz="2650" b="1" baseline="300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16 </a:t>
            </a:r>
            <a:r>
              <a:rPr lang="en-AU" sz="265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Rejoice always, </a:t>
            </a:r>
            <a:r>
              <a:rPr lang="en-AU" sz="2650" b="1" baseline="300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17 </a:t>
            </a:r>
            <a:r>
              <a:rPr lang="en-AU" sz="265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pray without ceasing, </a:t>
            </a:r>
            <a:r>
              <a:rPr lang="en-AU" sz="2650" b="1" baseline="300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18 </a:t>
            </a:r>
            <a:r>
              <a:rPr lang="en-AU" sz="265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give thanks in all circumstances;  for this is the will of God in Christ Jesus for you.  </a:t>
            </a:r>
            <a:r>
              <a:rPr lang="en-AU" sz="2650" b="1" baseline="300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19 </a:t>
            </a:r>
            <a:r>
              <a:rPr lang="en-AU" sz="265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Do not quench the Spirit.  </a:t>
            </a:r>
            <a:r>
              <a:rPr lang="en-AU" sz="2650" b="1" baseline="300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20 </a:t>
            </a:r>
            <a:r>
              <a:rPr lang="en-AU" sz="265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Do not despise prophecies, </a:t>
            </a:r>
            <a:r>
              <a:rPr lang="en-AU" sz="2650" b="1" baseline="300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21 </a:t>
            </a:r>
            <a:r>
              <a:rPr lang="en-AU" sz="265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but test everything;  hold fast what is good.  </a:t>
            </a:r>
            <a:r>
              <a:rPr lang="en-AU" sz="2650" b="1" baseline="300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22 </a:t>
            </a:r>
            <a:r>
              <a:rPr lang="en-AU" sz="265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Abstain from every form of evil. </a:t>
            </a:r>
            <a:endParaRPr lang="en-AU" sz="265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29607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">
            <a:extLst>
              <a:ext uri="{FF2B5EF4-FFF2-40B4-BE49-F238E27FC236}">
                <a16:creationId xmlns:a16="http://schemas.microsoft.com/office/drawing/2014/main" id="{36360AE9-4356-30FF-96CC-16A6408493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444" y="0"/>
            <a:ext cx="9144000" cy="4875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indent="152400">
              <a:lnSpc>
                <a:spcPct val="115000"/>
              </a:lnSpc>
              <a:spcAft>
                <a:spcPts val="1000"/>
              </a:spcAft>
            </a:pPr>
            <a:r>
              <a:rPr lang="en-AU" sz="2700" b="1" baseline="300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23 </a:t>
            </a:r>
            <a:r>
              <a:rPr lang="en-AU" sz="27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Now may the God of peace himself sanctify you completely, and may your whole spirit and soul and body be kept blameless at the coming of our Lord Jesus Christ.  </a:t>
            </a:r>
            <a:r>
              <a:rPr lang="en-AU" sz="2700" b="1" baseline="300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24 </a:t>
            </a:r>
            <a:r>
              <a:rPr lang="en-AU" sz="27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He who calls you is faithful;  he will surely do it.  </a:t>
            </a:r>
            <a:endParaRPr lang="en-AU" sz="27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indent="152400">
              <a:lnSpc>
                <a:spcPct val="115000"/>
              </a:lnSpc>
              <a:spcAft>
                <a:spcPts val="1000"/>
              </a:spcAft>
            </a:pPr>
            <a:r>
              <a:rPr lang="en-AU" sz="2700" b="1" baseline="300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25 </a:t>
            </a:r>
            <a:r>
              <a:rPr lang="en-AU" sz="27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Brothers, pray for us. </a:t>
            </a:r>
            <a:endParaRPr lang="en-AU" sz="27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indent="152400">
              <a:lnSpc>
                <a:spcPct val="115000"/>
              </a:lnSpc>
              <a:spcAft>
                <a:spcPts val="1000"/>
              </a:spcAft>
            </a:pPr>
            <a:r>
              <a:rPr lang="en-AU" sz="2700" b="1" baseline="300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26 </a:t>
            </a:r>
            <a:r>
              <a:rPr lang="en-AU" sz="27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Greet all the brothers with a holy kiss.  </a:t>
            </a:r>
            <a:endParaRPr lang="en-AU" sz="27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indent="152400">
              <a:lnSpc>
                <a:spcPct val="115000"/>
              </a:lnSpc>
              <a:spcAft>
                <a:spcPts val="1000"/>
              </a:spcAft>
            </a:pPr>
            <a:r>
              <a:rPr lang="en-AU" sz="2700" b="1" baseline="300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27 </a:t>
            </a:r>
            <a:r>
              <a:rPr lang="en-AU" sz="27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 put you under oath before the Lord to have this letter read to all the brothers.  </a:t>
            </a:r>
            <a:endParaRPr lang="en-AU" sz="27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indent="152400">
              <a:lnSpc>
                <a:spcPct val="115000"/>
              </a:lnSpc>
              <a:spcAft>
                <a:spcPts val="1000"/>
              </a:spcAft>
            </a:pPr>
            <a:r>
              <a:rPr lang="en-AU" sz="2700" b="1" baseline="300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28 </a:t>
            </a:r>
            <a:r>
              <a:rPr lang="en-AU" sz="27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 grace of our Lord Jesus Christ be with you. </a:t>
            </a:r>
            <a:endParaRPr lang="en-AU" sz="27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94297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2DA048A-7DBC-C32E-8A53-21311550EB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D91611C-D667-471D-0C57-E00B23995D5D}"/>
              </a:ext>
            </a:extLst>
          </p:cNvPr>
          <p:cNvSpPr txBox="1"/>
          <p:nvPr/>
        </p:nvSpPr>
        <p:spPr>
          <a:xfrm>
            <a:off x="25944" y="-49619"/>
            <a:ext cx="9118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80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Godly Goulash  –  </a:t>
            </a:r>
            <a:r>
              <a:rPr kumimoji="0" lang="en-AU" sz="200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Everything important, all in together.  And don’t forget this.</a:t>
            </a:r>
            <a:endParaRPr kumimoji="0" lang="en-AU" sz="240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43F6C5B-5174-25CF-A832-0E311D339CB1}"/>
              </a:ext>
            </a:extLst>
          </p:cNvPr>
          <p:cNvSpPr txBox="1"/>
          <p:nvPr/>
        </p:nvSpPr>
        <p:spPr>
          <a:xfrm>
            <a:off x="0" y="873242"/>
            <a:ext cx="3049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1.  Respecting Godly Leaders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67A49A1-7B8B-F9B6-CD7F-2A5833DFCBB3}"/>
              </a:ext>
            </a:extLst>
          </p:cNvPr>
          <p:cNvSpPr txBox="1"/>
          <p:nvPr/>
        </p:nvSpPr>
        <p:spPr>
          <a:xfrm>
            <a:off x="2882630" y="887211"/>
            <a:ext cx="58463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marR="0" lvl="0" indent="-180975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n-AU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responsibility to lead &amp; sometimes admonish (correct).</a:t>
            </a:r>
            <a:endParaRPr kumimoji="0" lang="en-A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A811C98-E371-857A-1194-311C32F099EC}"/>
              </a:ext>
            </a:extLst>
          </p:cNvPr>
          <p:cNvSpPr txBox="1"/>
          <p:nvPr/>
        </p:nvSpPr>
        <p:spPr>
          <a:xfrm>
            <a:off x="315623" y="462128"/>
            <a:ext cx="8373333" cy="369332"/>
          </a:xfrm>
          <a:prstGeom prst="rect">
            <a:avLst/>
          </a:prstGeom>
          <a:noFill/>
          <a:ln w="15875">
            <a:solidFill>
              <a:schemeClr val="tx2">
                <a:lumMod val="10000"/>
                <a:lumOff val="90000"/>
              </a:schemeClr>
            </a:solidFill>
          </a:ln>
        </p:spPr>
        <p:txBody>
          <a:bodyPr wrap="square" rtlCol="0">
            <a:spAutoFit/>
          </a:bodyPr>
          <a:lstStyle/>
          <a:p>
            <a:pPr marR="0" lvl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lang="en-AU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 only responsible for ourselves.  Encouraging one another.    Building one another up.</a:t>
            </a:r>
            <a:endParaRPr kumimoji="0" lang="en-A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1C884C1-0BDF-917F-5AA8-DAC32091B388}"/>
              </a:ext>
            </a:extLst>
          </p:cNvPr>
          <p:cNvSpPr txBox="1"/>
          <p:nvPr/>
        </p:nvSpPr>
        <p:spPr>
          <a:xfrm>
            <a:off x="6485" y="1398340"/>
            <a:ext cx="3049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2.  </a:t>
            </a:r>
            <a:r>
              <a:rPr lang="en-AU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 peace with one another.</a:t>
            </a:r>
            <a:endParaRPr kumimoji="0" lang="en-AU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BCCA3B1-780E-6377-29BA-04079D9FD5ED}"/>
              </a:ext>
            </a:extLst>
          </p:cNvPr>
          <p:cNvSpPr txBox="1"/>
          <p:nvPr/>
        </p:nvSpPr>
        <p:spPr>
          <a:xfrm>
            <a:off x="2889115" y="1432968"/>
            <a:ext cx="58463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marR="0" lvl="0" indent="-180975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n-AU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 a place for factions and politics.</a:t>
            </a:r>
            <a:endParaRPr kumimoji="0" lang="en-A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DCCAC99-21D1-140C-3C39-6B78E34E7225}"/>
              </a:ext>
            </a:extLst>
          </p:cNvPr>
          <p:cNvSpPr txBox="1"/>
          <p:nvPr/>
        </p:nvSpPr>
        <p:spPr>
          <a:xfrm>
            <a:off x="-12965" y="1923438"/>
            <a:ext cx="14786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3.  Not idle.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3991E96-3669-F021-244F-F479D7A6883A}"/>
              </a:ext>
            </a:extLst>
          </p:cNvPr>
          <p:cNvSpPr txBox="1"/>
          <p:nvPr/>
        </p:nvSpPr>
        <p:spPr>
          <a:xfrm>
            <a:off x="1242398" y="1955789"/>
            <a:ext cx="58463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marR="0" lvl="0" indent="-180975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n-AU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serving;  working;  active.</a:t>
            </a:r>
            <a:endParaRPr kumimoji="0" lang="en-A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8D84641-292C-905F-2BAA-27F7C601C151}"/>
              </a:ext>
            </a:extLst>
          </p:cNvPr>
          <p:cNvSpPr txBox="1"/>
          <p:nvPr/>
        </p:nvSpPr>
        <p:spPr>
          <a:xfrm>
            <a:off x="0" y="2448536"/>
            <a:ext cx="1809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4.  Encouraging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C049C4B-5F99-4107-C301-A5A039028CB6}"/>
              </a:ext>
            </a:extLst>
          </p:cNvPr>
          <p:cNvSpPr txBox="1"/>
          <p:nvPr/>
        </p:nvSpPr>
        <p:spPr>
          <a:xfrm>
            <a:off x="1648838" y="2478610"/>
            <a:ext cx="58463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marR="0" lvl="0" indent="-180975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n-AU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Being patient with those who need encouraging in the faith.</a:t>
            </a:r>
            <a:endParaRPr kumimoji="0" lang="en-A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9FA5FE7-A871-C80D-C96C-4E0FF4F445EF}"/>
              </a:ext>
            </a:extLst>
          </p:cNvPr>
          <p:cNvSpPr txBox="1"/>
          <p:nvPr/>
        </p:nvSpPr>
        <p:spPr>
          <a:xfrm>
            <a:off x="0" y="2973634"/>
            <a:ext cx="1809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5.  Forgiving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CE38C09-A67F-23FE-E09D-40F36D40E186}"/>
              </a:ext>
            </a:extLst>
          </p:cNvPr>
          <p:cNvSpPr txBox="1"/>
          <p:nvPr/>
        </p:nvSpPr>
        <p:spPr>
          <a:xfrm>
            <a:off x="1351422" y="3029743"/>
            <a:ext cx="58463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marR="0" lvl="0" indent="-180975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n-AU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 place for payback.</a:t>
            </a:r>
            <a:endParaRPr kumimoji="0" lang="en-A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635848D-5519-C772-03A9-90C18318F0A4}"/>
              </a:ext>
            </a:extLst>
          </p:cNvPr>
          <p:cNvSpPr txBox="1"/>
          <p:nvPr/>
        </p:nvSpPr>
        <p:spPr>
          <a:xfrm>
            <a:off x="6485" y="3498732"/>
            <a:ext cx="31537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6.  Rejoice in all circumstances.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E901736-A3B2-FE78-005E-C75CD377A3B1}"/>
              </a:ext>
            </a:extLst>
          </p:cNvPr>
          <p:cNvSpPr txBox="1"/>
          <p:nvPr/>
        </p:nvSpPr>
        <p:spPr>
          <a:xfrm>
            <a:off x="3049549" y="3512799"/>
            <a:ext cx="58463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marR="0" lvl="0" indent="-180975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n-AU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Sometimes God’s will for us to suffer.  </a:t>
            </a:r>
          </a:p>
          <a:p>
            <a:pPr marL="180975" marR="0" lvl="0" indent="-180975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A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God is glorified when we praise Him in our suffering.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257A0AB-1A68-5B83-F58D-B8EDE8571B3B}"/>
              </a:ext>
            </a:extLst>
          </p:cNvPr>
          <p:cNvSpPr txBox="1"/>
          <p:nvPr/>
        </p:nvSpPr>
        <p:spPr>
          <a:xfrm>
            <a:off x="-12965" y="4114222"/>
            <a:ext cx="2120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7.  A life of prayer.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0D3F703-52DE-4AB7-CE94-ACEB46D226BC}"/>
              </a:ext>
            </a:extLst>
          </p:cNvPr>
          <p:cNvSpPr txBox="1"/>
          <p:nvPr/>
        </p:nvSpPr>
        <p:spPr>
          <a:xfrm>
            <a:off x="1820547" y="4168179"/>
            <a:ext cx="58463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marR="0" lvl="0" indent="-180975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n-AU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Communing with God throughout the day.</a:t>
            </a:r>
            <a:endParaRPr kumimoji="0" lang="en-A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FB1209D-7B74-E3EA-C59A-7C93D67F3D6A}"/>
              </a:ext>
            </a:extLst>
          </p:cNvPr>
          <p:cNvSpPr txBox="1"/>
          <p:nvPr/>
        </p:nvSpPr>
        <p:spPr>
          <a:xfrm>
            <a:off x="-12965" y="4639321"/>
            <a:ext cx="31537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8.  Do not Quench the Spirit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6420777-2470-EA0A-27D0-638C6BAD4E16}"/>
              </a:ext>
            </a:extLst>
          </p:cNvPr>
          <p:cNvSpPr txBox="1"/>
          <p:nvPr/>
        </p:nvSpPr>
        <p:spPr>
          <a:xfrm>
            <a:off x="2727967" y="4639321"/>
            <a:ext cx="63731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marR="0" lvl="0" indent="-180975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n-AU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When God is at work, work with Him.</a:t>
            </a:r>
            <a:endParaRPr kumimoji="0" lang="en-A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3969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 animBg="1"/>
      <p:bldP spid="8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2DA048A-7DBC-C32E-8A53-21311550EB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8EE5074-1A28-C7F0-F3C9-7D7BF3FBFD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262" y="-174504"/>
            <a:ext cx="8413412" cy="6310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1737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2DA048A-7DBC-C32E-8A53-21311550EB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D91611C-D667-471D-0C57-E00B23995D5D}"/>
              </a:ext>
            </a:extLst>
          </p:cNvPr>
          <p:cNvSpPr txBox="1"/>
          <p:nvPr/>
        </p:nvSpPr>
        <p:spPr>
          <a:xfrm>
            <a:off x="25944" y="-49619"/>
            <a:ext cx="9118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80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Godly Goulash  –  </a:t>
            </a:r>
            <a:r>
              <a:rPr kumimoji="0" lang="en-AU" sz="200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Everything important, all in together.  And don’t forget this.</a:t>
            </a:r>
            <a:endParaRPr kumimoji="0" lang="en-AU" sz="240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7A6A311-9DAB-7CBD-53CF-D97752B5950C}"/>
              </a:ext>
            </a:extLst>
          </p:cNvPr>
          <p:cNvSpPr txBox="1"/>
          <p:nvPr/>
        </p:nvSpPr>
        <p:spPr>
          <a:xfrm>
            <a:off x="582647" y="4790235"/>
            <a:ext cx="7204725" cy="92461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indent="152400">
              <a:lnSpc>
                <a:spcPct val="115000"/>
              </a:lnSpc>
              <a:spcAft>
                <a:spcPts val="1000"/>
              </a:spcAft>
            </a:pPr>
            <a:r>
              <a:rPr lang="en-AU" sz="1600" b="1" baseline="30000" dirty="0">
                <a:latin typeface="Comic Sans MS" panose="030F09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23 </a:t>
            </a:r>
            <a:r>
              <a:rPr lang="en-AU" sz="1600" dirty="0">
                <a:latin typeface="Comic Sans MS" panose="030F09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Now may the God of peace himself sanctify you completely, and may your whole spirit and soul and body be kept blameless at the coming of our Lord Jesus Christ.  </a:t>
            </a:r>
            <a:r>
              <a:rPr lang="en-AU" sz="1600" b="1" baseline="30000" dirty="0">
                <a:latin typeface="Comic Sans MS" panose="030F09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24 </a:t>
            </a:r>
            <a:r>
              <a:rPr lang="en-AU" sz="1600" dirty="0">
                <a:latin typeface="Comic Sans MS" panose="030F09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 who calls you is faithful;  he will surely do it. </a:t>
            </a:r>
            <a:endParaRPr lang="en-AU" sz="1400" dirty="0"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43F6C5B-5174-25CF-A832-0E311D339CB1}"/>
              </a:ext>
            </a:extLst>
          </p:cNvPr>
          <p:cNvSpPr txBox="1"/>
          <p:nvPr/>
        </p:nvSpPr>
        <p:spPr>
          <a:xfrm>
            <a:off x="0" y="873242"/>
            <a:ext cx="3049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1.  Respecting Godly Leaders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67A49A1-7B8B-F9B6-CD7F-2A5833DFCBB3}"/>
              </a:ext>
            </a:extLst>
          </p:cNvPr>
          <p:cNvSpPr txBox="1"/>
          <p:nvPr/>
        </p:nvSpPr>
        <p:spPr>
          <a:xfrm>
            <a:off x="2882630" y="887211"/>
            <a:ext cx="58463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marR="0" lvl="0" indent="-180975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n-AU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responsibility to lead &amp; sometimes admonish (correct).</a:t>
            </a:r>
            <a:endParaRPr kumimoji="0" lang="en-A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A811C98-E371-857A-1194-311C32F099EC}"/>
              </a:ext>
            </a:extLst>
          </p:cNvPr>
          <p:cNvSpPr txBox="1"/>
          <p:nvPr/>
        </p:nvSpPr>
        <p:spPr>
          <a:xfrm>
            <a:off x="315623" y="462128"/>
            <a:ext cx="8373333" cy="369332"/>
          </a:xfrm>
          <a:prstGeom prst="rect">
            <a:avLst/>
          </a:prstGeom>
          <a:noFill/>
          <a:ln w="15875">
            <a:solidFill>
              <a:schemeClr val="tx2">
                <a:lumMod val="10000"/>
                <a:lumOff val="90000"/>
              </a:schemeClr>
            </a:solidFill>
          </a:ln>
        </p:spPr>
        <p:txBody>
          <a:bodyPr wrap="square" rtlCol="0">
            <a:spAutoFit/>
          </a:bodyPr>
          <a:lstStyle/>
          <a:p>
            <a:pPr marR="0" lvl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lang="en-AU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 only responsible for ourselves.  Encouraging one another.    Building one another up.</a:t>
            </a:r>
            <a:endParaRPr kumimoji="0" lang="en-A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1C884C1-0BDF-917F-5AA8-DAC32091B388}"/>
              </a:ext>
            </a:extLst>
          </p:cNvPr>
          <p:cNvSpPr txBox="1"/>
          <p:nvPr/>
        </p:nvSpPr>
        <p:spPr>
          <a:xfrm>
            <a:off x="6485" y="1178042"/>
            <a:ext cx="3049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2.  </a:t>
            </a:r>
            <a:r>
              <a:rPr lang="en-AU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 peace with one another.</a:t>
            </a:r>
            <a:endParaRPr kumimoji="0" lang="en-AU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BCCA3B1-780E-6377-29BA-04079D9FD5ED}"/>
              </a:ext>
            </a:extLst>
          </p:cNvPr>
          <p:cNvSpPr txBox="1"/>
          <p:nvPr/>
        </p:nvSpPr>
        <p:spPr>
          <a:xfrm>
            <a:off x="2889115" y="1166071"/>
            <a:ext cx="58463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marR="0" lvl="0" indent="-180975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n-AU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 a place for factions and politics.</a:t>
            </a:r>
            <a:endParaRPr kumimoji="0" lang="en-A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DCCAC99-21D1-140C-3C39-6B78E34E7225}"/>
              </a:ext>
            </a:extLst>
          </p:cNvPr>
          <p:cNvSpPr txBox="1"/>
          <p:nvPr/>
        </p:nvSpPr>
        <p:spPr>
          <a:xfrm>
            <a:off x="6486" y="1476357"/>
            <a:ext cx="14786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3.  Not idle.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3991E96-3669-F021-244F-F479D7A6883A}"/>
              </a:ext>
            </a:extLst>
          </p:cNvPr>
          <p:cNvSpPr txBox="1"/>
          <p:nvPr/>
        </p:nvSpPr>
        <p:spPr>
          <a:xfrm>
            <a:off x="1261849" y="1503174"/>
            <a:ext cx="58463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marR="0" lvl="0" indent="-180975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n-AU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serving;  working;  active.</a:t>
            </a:r>
            <a:endParaRPr kumimoji="0" lang="en-A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8D84641-292C-905F-2BAA-27F7C601C151}"/>
              </a:ext>
            </a:extLst>
          </p:cNvPr>
          <p:cNvSpPr txBox="1"/>
          <p:nvPr/>
        </p:nvSpPr>
        <p:spPr>
          <a:xfrm>
            <a:off x="-12965" y="1808869"/>
            <a:ext cx="1809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4.  Encouraging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C049C4B-5F99-4107-C301-A5A039028CB6}"/>
              </a:ext>
            </a:extLst>
          </p:cNvPr>
          <p:cNvSpPr txBox="1"/>
          <p:nvPr/>
        </p:nvSpPr>
        <p:spPr>
          <a:xfrm>
            <a:off x="1579127" y="1807974"/>
            <a:ext cx="58463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marR="0" lvl="0" indent="-180975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n-AU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Being patient with those who need encouraging in the faith.</a:t>
            </a:r>
            <a:endParaRPr kumimoji="0" lang="en-A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9FA5FE7-A871-C80D-C96C-4E0FF4F445EF}"/>
              </a:ext>
            </a:extLst>
          </p:cNvPr>
          <p:cNvSpPr txBox="1"/>
          <p:nvPr/>
        </p:nvSpPr>
        <p:spPr>
          <a:xfrm>
            <a:off x="-12965" y="2126640"/>
            <a:ext cx="1809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5.  Forgiving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CE38C09-A67F-23FE-E09D-40F36D40E186}"/>
              </a:ext>
            </a:extLst>
          </p:cNvPr>
          <p:cNvSpPr txBox="1"/>
          <p:nvPr/>
        </p:nvSpPr>
        <p:spPr>
          <a:xfrm>
            <a:off x="1345437" y="2129455"/>
            <a:ext cx="58463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marR="0" lvl="0" indent="-180975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n-AU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 place for payback.</a:t>
            </a:r>
            <a:endParaRPr kumimoji="0" lang="en-A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635848D-5519-C772-03A9-90C18318F0A4}"/>
              </a:ext>
            </a:extLst>
          </p:cNvPr>
          <p:cNvSpPr txBox="1"/>
          <p:nvPr/>
        </p:nvSpPr>
        <p:spPr>
          <a:xfrm>
            <a:off x="995" y="2433767"/>
            <a:ext cx="31537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6.  Rejoice in all circumstances.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E901736-A3B2-FE78-005E-C75CD377A3B1}"/>
              </a:ext>
            </a:extLst>
          </p:cNvPr>
          <p:cNvSpPr txBox="1"/>
          <p:nvPr/>
        </p:nvSpPr>
        <p:spPr>
          <a:xfrm>
            <a:off x="3056034" y="2465956"/>
            <a:ext cx="58463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marR="0" lvl="0" indent="-180975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n-AU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Sometimes God’s will for us to suffer.  </a:t>
            </a:r>
          </a:p>
          <a:p>
            <a:pPr marL="180975" marR="0" lvl="0" indent="-180975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A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God is glorified when we praise Him in our suffering.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257A0AB-1A68-5B83-F58D-B8EDE8571B3B}"/>
              </a:ext>
            </a:extLst>
          </p:cNvPr>
          <p:cNvSpPr txBox="1"/>
          <p:nvPr/>
        </p:nvSpPr>
        <p:spPr>
          <a:xfrm>
            <a:off x="7975" y="3041040"/>
            <a:ext cx="2120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7.  A life of prayer.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0D3F703-52DE-4AB7-CE94-ACEB46D226BC}"/>
              </a:ext>
            </a:extLst>
          </p:cNvPr>
          <p:cNvSpPr txBox="1"/>
          <p:nvPr/>
        </p:nvSpPr>
        <p:spPr>
          <a:xfrm>
            <a:off x="1841487" y="3073230"/>
            <a:ext cx="58463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marR="0" lvl="0" indent="-180975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n-AU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Communing with God throughout the day.</a:t>
            </a:r>
            <a:endParaRPr kumimoji="0" lang="en-A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FB1209D-7B74-E3EA-C59A-7C93D67F3D6A}"/>
              </a:ext>
            </a:extLst>
          </p:cNvPr>
          <p:cNvSpPr txBox="1"/>
          <p:nvPr/>
        </p:nvSpPr>
        <p:spPr>
          <a:xfrm>
            <a:off x="21935" y="3362127"/>
            <a:ext cx="31537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8.  Do not Quench the Spirit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6420777-2470-EA0A-27D0-638C6BAD4E16}"/>
              </a:ext>
            </a:extLst>
          </p:cNvPr>
          <p:cNvSpPr txBox="1"/>
          <p:nvPr/>
        </p:nvSpPr>
        <p:spPr>
          <a:xfrm>
            <a:off x="2762867" y="3362127"/>
            <a:ext cx="63731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marR="0" lvl="0" indent="-180975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n-AU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When God is at work, work with Him.</a:t>
            </a:r>
            <a:endParaRPr kumimoji="0" lang="en-A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D2DCA1D-FF42-E416-934F-FE769991406B}"/>
              </a:ext>
            </a:extLst>
          </p:cNvPr>
          <p:cNvSpPr txBox="1"/>
          <p:nvPr/>
        </p:nvSpPr>
        <p:spPr>
          <a:xfrm>
            <a:off x="14955" y="3732075"/>
            <a:ext cx="19255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9.  Discernment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1C11515-8B87-2865-BC31-3BF4B0DF553B}"/>
              </a:ext>
            </a:extLst>
          </p:cNvPr>
          <p:cNvSpPr txBox="1"/>
          <p:nvPr/>
        </p:nvSpPr>
        <p:spPr>
          <a:xfrm>
            <a:off x="1632082" y="3759995"/>
            <a:ext cx="63731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marR="0" lvl="0" indent="-180975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n-AU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Embracing the one good;    Rejecting much evil.</a:t>
            </a:r>
            <a:endParaRPr kumimoji="0" lang="en-A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ABF4F25-C9F2-3E6F-F237-434670470AE7}"/>
              </a:ext>
            </a:extLst>
          </p:cNvPr>
          <p:cNvSpPr txBox="1"/>
          <p:nvPr/>
        </p:nvSpPr>
        <p:spPr>
          <a:xfrm>
            <a:off x="7975" y="4129943"/>
            <a:ext cx="19255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10.  Sanctification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C81F004-442D-BADC-2BF8-C069E591851A}"/>
              </a:ext>
            </a:extLst>
          </p:cNvPr>
          <p:cNvSpPr txBox="1"/>
          <p:nvPr/>
        </p:nvSpPr>
        <p:spPr>
          <a:xfrm>
            <a:off x="1848467" y="4143904"/>
            <a:ext cx="63731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marR="0" lvl="0" indent="-180975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n-AU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 are not up to the level of holiness required.</a:t>
            </a:r>
          </a:p>
          <a:p>
            <a:pPr marL="180975" marR="0" lvl="0" indent="-180975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A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God Himself makes us holy.</a:t>
            </a:r>
          </a:p>
        </p:txBody>
      </p:sp>
    </p:spTree>
    <p:extLst>
      <p:ext uri="{BB962C8B-B14F-4D97-AF65-F5344CB8AC3E}">
        <p14:creationId xmlns:p14="http://schemas.microsoft.com/office/powerpoint/2010/main" val="1966437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/>
      <p:bldP spid="24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defRPr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8396</TotalTime>
  <Words>644</Words>
  <Application>Microsoft Macintosh PowerPoint</Application>
  <PresentationFormat>On-screen Show (16:10)</PresentationFormat>
  <Paragraphs>66</Paragraphs>
  <Slides>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Aptos</vt:lpstr>
      <vt:lpstr>Arial</vt:lpstr>
      <vt:lpstr>Calibri</vt:lpstr>
      <vt:lpstr>Comic Sans MS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Michael Brumpton</dc:creator>
  <cp:lastModifiedBy>Michael Brumpton</cp:lastModifiedBy>
  <cp:revision>227</cp:revision>
  <cp:lastPrinted>2025-04-10T05:52:14Z</cp:lastPrinted>
  <dcterms:created xsi:type="dcterms:W3CDTF">2024-07-12T04:24:48Z</dcterms:created>
  <dcterms:modified xsi:type="dcterms:W3CDTF">2025-04-10T05:54:23Z</dcterms:modified>
</cp:coreProperties>
</file>